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2" r:id="rId3"/>
    <p:sldId id="257" r:id="rId4"/>
    <p:sldId id="258" r:id="rId5"/>
    <p:sldId id="259" r:id="rId6"/>
    <p:sldId id="260" r:id="rId7"/>
    <p:sldId id="261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7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EB4A6-6BDD-47B1-9E69-6370375D2562}" type="datetimeFigureOut">
              <a:rPr lang="ru-RU" smtClean="0"/>
              <a:t>10.02.2014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15A53-9CB1-42EE-8E8D-6BB995B57447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EB4A6-6BDD-47B1-9E69-6370375D2562}" type="datetimeFigureOut">
              <a:rPr lang="ru-RU" smtClean="0"/>
              <a:t>10.02.2014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15A53-9CB1-42EE-8E8D-6BB995B57447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EB4A6-6BDD-47B1-9E69-6370375D2562}" type="datetimeFigureOut">
              <a:rPr lang="ru-RU" smtClean="0"/>
              <a:t>10.02.2014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15A53-9CB1-42EE-8E8D-6BB995B57447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EB4A6-6BDD-47B1-9E69-6370375D2562}" type="datetimeFigureOut">
              <a:rPr lang="ru-RU" smtClean="0"/>
              <a:t>10.02.2014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15A53-9CB1-42EE-8E8D-6BB995B57447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EB4A6-6BDD-47B1-9E69-6370375D2562}" type="datetimeFigureOut">
              <a:rPr lang="ru-RU" smtClean="0"/>
              <a:t>10.02.2014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5D115A53-9CB1-42EE-8E8D-6BB995B57447}" type="slidenum">
              <a:rPr lang="ru-RU" smtClean="0"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EB4A6-6BDD-47B1-9E69-6370375D2562}" type="datetimeFigureOut">
              <a:rPr lang="ru-RU" smtClean="0"/>
              <a:t>10.02.2014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15A53-9CB1-42EE-8E8D-6BB995B57447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EB4A6-6BDD-47B1-9E69-6370375D2562}" type="datetimeFigureOut">
              <a:rPr lang="ru-RU" smtClean="0"/>
              <a:t>10.02.2014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15A53-9CB1-42EE-8E8D-6BB995B57447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EB4A6-6BDD-47B1-9E69-6370375D2562}" type="datetimeFigureOut">
              <a:rPr lang="ru-RU" smtClean="0"/>
              <a:t>10.02.2014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15A53-9CB1-42EE-8E8D-6BB995B57447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EB4A6-6BDD-47B1-9E69-6370375D2562}" type="datetimeFigureOut">
              <a:rPr lang="ru-RU" smtClean="0"/>
              <a:t>10.02.2014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15A53-9CB1-42EE-8E8D-6BB995B57447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EB4A6-6BDD-47B1-9E69-6370375D2562}" type="datetimeFigureOut">
              <a:rPr lang="ru-RU" smtClean="0"/>
              <a:t>10.02.2014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15A53-9CB1-42EE-8E8D-6BB995B57447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EB4A6-6BDD-47B1-9E69-6370375D2562}" type="datetimeFigureOut">
              <a:rPr lang="ru-RU" smtClean="0"/>
              <a:t>10.02.2014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15A53-9CB1-42EE-8E8D-6BB995B57447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435EB4A6-6BDD-47B1-9E69-6370375D2562}" type="datetimeFigureOut">
              <a:rPr lang="ru-RU" smtClean="0"/>
              <a:t>10.02.2014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D115A53-9CB1-42EE-8E8D-6BB995B57447}" type="slidenum">
              <a:rPr lang="ru-RU" smtClean="0"/>
              <a:t>‹#›</a:t>
            </a:fld>
            <a:endParaRPr lang="ru-RU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Следж-хоккей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dirty="0" smtClean="0"/>
              <a:t>Работа</a:t>
            </a:r>
          </a:p>
          <a:p>
            <a:r>
              <a:rPr lang="ru-RU" dirty="0"/>
              <a:t>у</a:t>
            </a:r>
            <a:r>
              <a:rPr lang="ru-RU" dirty="0" smtClean="0"/>
              <a:t>чеников 8 класса «А»</a:t>
            </a:r>
          </a:p>
          <a:p>
            <a:r>
              <a:rPr lang="ru-RU" dirty="0" smtClean="0"/>
              <a:t>Марутяна Эдгара</a:t>
            </a:r>
          </a:p>
          <a:p>
            <a:r>
              <a:rPr lang="ru-RU" dirty="0" smtClean="0"/>
              <a:t>Дмитрия Филимонова</a:t>
            </a:r>
          </a:p>
          <a:p>
            <a:r>
              <a:rPr lang="ru-RU" dirty="0" smtClean="0"/>
              <a:t>Егора Мусатова</a:t>
            </a:r>
          </a:p>
          <a:p>
            <a:r>
              <a:rPr lang="ru-RU" dirty="0" smtClean="0"/>
              <a:t>Влада Федотова</a:t>
            </a:r>
          </a:p>
        </p:txBody>
      </p:sp>
    </p:spTree>
    <p:extLst>
      <p:ext uri="{BB962C8B-B14F-4D97-AF65-F5344CB8AC3E}">
        <p14:creationId xmlns:p14="http://schemas.microsoft.com/office/powerpoint/2010/main" val="1395910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71400"/>
            <a:ext cx="9227809" cy="8208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21660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684584" y="-99392"/>
            <a:ext cx="10317832" cy="1143000"/>
          </a:xfrm>
        </p:spPr>
        <p:txBody>
          <a:bodyPr/>
          <a:lstStyle/>
          <a:p>
            <a:r>
              <a:rPr lang="ru-RU" dirty="0"/>
              <a:t>Что такое следж-хоккей?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180528" y="764704"/>
            <a:ext cx="3888432" cy="6048672"/>
          </a:xfrm>
        </p:spPr>
        <p:txBody>
          <a:bodyPr>
            <a:normAutofit fontScale="85000" lnSpcReduction="20000"/>
          </a:bodyPr>
          <a:lstStyle/>
          <a:p>
            <a:pPr marL="137160" indent="0">
              <a:buNone/>
            </a:pPr>
            <a:r>
              <a:rPr lang="ru-RU" dirty="0" smtClean="0"/>
              <a:t>Следж-хоккей (в переводе </a:t>
            </a:r>
            <a:r>
              <a:rPr lang="ru-RU" dirty="0"/>
              <a:t>означает </a:t>
            </a:r>
            <a:r>
              <a:rPr lang="ru-RU" dirty="0" smtClean="0"/>
              <a:t>хоккей на санях) </a:t>
            </a:r>
            <a:r>
              <a:rPr lang="ru-RU" dirty="0"/>
              <a:t>появился в 60-х годах XX века, как </a:t>
            </a:r>
            <a:r>
              <a:rPr lang="ru-RU" dirty="0" smtClean="0"/>
              <a:t>спорт для людей с </a:t>
            </a:r>
            <a:r>
              <a:rPr lang="ru-RU" dirty="0"/>
              <a:t>ограниченными </a:t>
            </a:r>
            <a:r>
              <a:rPr lang="ru-RU" dirty="0" smtClean="0"/>
              <a:t>физическими возможностями</a:t>
            </a:r>
            <a:r>
              <a:rPr lang="ru-RU" dirty="0"/>
              <a:t>. В 1994 </a:t>
            </a:r>
            <a:r>
              <a:rPr lang="ru-RU" dirty="0" smtClean="0"/>
              <a:t>году он был впервые включен в программу Зимних паралимпийских игр, прошедших в Лиллехаммере</a:t>
            </a:r>
            <a:r>
              <a:rPr lang="ru-RU" dirty="0"/>
              <a:t>. </a:t>
            </a:r>
            <a:r>
              <a:rPr lang="ru-RU" dirty="0" smtClean="0"/>
              <a:t>В России этим видом спорта стали заниматься </a:t>
            </a:r>
            <a:r>
              <a:rPr lang="ru-RU" dirty="0"/>
              <a:t>только в 2008 году. </a:t>
            </a:r>
            <a:r>
              <a:rPr lang="ru-RU" dirty="0" smtClean="0"/>
              <a:t>Спустя четыре </a:t>
            </a:r>
            <a:r>
              <a:rPr lang="ru-RU" dirty="0"/>
              <a:t>года, в </a:t>
            </a:r>
            <a:r>
              <a:rPr lang="ru-RU" dirty="0" smtClean="0"/>
              <a:t>2012-ом в ледовом дворце «Арена Мытищи</a:t>
            </a:r>
            <a:r>
              <a:rPr lang="ru-RU" dirty="0"/>
              <a:t>» начала </a:t>
            </a:r>
            <a:r>
              <a:rPr lang="ru-RU" dirty="0" smtClean="0"/>
              <a:t>тренироваться </a:t>
            </a:r>
          </a:p>
          <a:p>
            <a:pPr marL="137160" indent="0">
              <a:buNone/>
            </a:pPr>
            <a:r>
              <a:rPr lang="ru-RU" dirty="0" smtClean="0"/>
              <a:t>следж-хоккейная команда «Мытищи».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6954" y="980728"/>
            <a:ext cx="2557046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980728"/>
            <a:ext cx="2903425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2974504"/>
            <a:ext cx="5436096" cy="3883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863700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5099"/>
            <a:ext cx="4258816" cy="4709160"/>
          </a:xfrm>
        </p:spPr>
        <p:txBody>
          <a:bodyPr>
            <a:normAutofit fontScale="70000" lnSpcReduction="20000"/>
          </a:bodyPr>
          <a:lstStyle/>
          <a:p>
            <a:pPr marL="137160" indent="0">
              <a:buNone/>
            </a:pPr>
            <a:r>
              <a:rPr lang="ru-RU" dirty="0"/>
              <a:t>Следж-хоккей является прямым</a:t>
            </a:r>
          </a:p>
          <a:p>
            <a:pPr marL="137160" indent="0">
              <a:buNone/>
            </a:pPr>
            <a:r>
              <a:rPr lang="ru-RU" dirty="0"/>
              <a:t>потомком хоккея с шайбой. Пер-</a:t>
            </a:r>
          </a:p>
          <a:p>
            <a:pPr marL="137160" indent="0">
              <a:buNone/>
            </a:pPr>
            <a:r>
              <a:rPr lang="ru-RU" dirty="0"/>
              <a:t>вый матч был сыгран пациентами</a:t>
            </a:r>
          </a:p>
          <a:p>
            <a:pPr marL="137160" indent="0">
              <a:buNone/>
            </a:pPr>
            <a:r>
              <a:rPr lang="ru-RU" dirty="0"/>
              <a:t>реабилитационного центра в Сток-</a:t>
            </a:r>
          </a:p>
          <a:p>
            <a:pPr marL="137160" indent="0">
              <a:buNone/>
            </a:pPr>
            <a:r>
              <a:rPr lang="ru-RU" dirty="0"/>
              <a:t>гольме. Люди, лишенные возмож-</a:t>
            </a:r>
          </a:p>
          <a:p>
            <a:pPr marL="137160" indent="0">
              <a:buNone/>
            </a:pPr>
            <a:r>
              <a:rPr lang="ru-RU" dirty="0"/>
              <a:t>ности передвигаться, хотели играть</a:t>
            </a:r>
          </a:p>
          <a:p>
            <a:pPr marL="137160" indent="0">
              <a:buNone/>
            </a:pPr>
            <a:r>
              <a:rPr lang="ru-RU" dirty="0"/>
              <a:t>в любимую игру. Они модифициро-</a:t>
            </a:r>
          </a:p>
          <a:p>
            <a:pPr marL="137160" indent="0">
              <a:buNone/>
            </a:pPr>
            <a:r>
              <a:rPr lang="ru-RU" dirty="0"/>
              <a:t>вали металлические санки, прикре-</a:t>
            </a:r>
          </a:p>
          <a:p>
            <a:pPr marL="137160" indent="0">
              <a:buNone/>
            </a:pPr>
            <a:r>
              <a:rPr lang="ru-RU" dirty="0"/>
              <a:t>пив к ним два обычных коньковых</a:t>
            </a:r>
          </a:p>
          <a:p>
            <a:pPr marL="137160" indent="0">
              <a:buNone/>
            </a:pPr>
            <a:r>
              <a:rPr lang="ru-RU" dirty="0"/>
              <a:t>полоза, так, чтобы шайба могла </a:t>
            </a:r>
            <a:r>
              <a:rPr lang="ru-RU" dirty="0" smtClean="0"/>
              <a:t>на</a:t>
            </a:r>
          </a:p>
          <a:p>
            <a:pPr marL="137160" indent="0">
              <a:buNone/>
            </a:pPr>
            <a:r>
              <a:rPr lang="ru-RU" dirty="0"/>
              <a:t>ребре свободно проходить под са-</a:t>
            </a:r>
          </a:p>
          <a:p>
            <a:pPr marL="137160" indent="0">
              <a:buNone/>
            </a:pPr>
            <a:r>
              <a:rPr lang="ru-RU" dirty="0"/>
              <a:t>нями. В качестве клюшек использо-</a:t>
            </a:r>
          </a:p>
          <a:p>
            <a:pPr marL="137160" indent="0">
              <a:buNone/>
            </a:pPr>
            <a:r>
              <a:rPr lang="ru-RU" dirty="0"/>
              <a:t>вались круглые палки с велосипед-</a:t>
            </a:r>
          </a:p>
          <a:p>
            <a:pPr marL="137160" indent="0">
              <a:buNone/>
            </a:pPr>
            <a:r>
              <a:rPr lang="ru-RU" dirty="0"/>
              <a:t>ными </a:t>
            </a:r>
            <a:r>
              <a:rPr lang="ru-RU" dirty="0" smtClean="0"/>
              <a:t>ручками.</a:t>
            </a:r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2204" y="3310111"/>
            <a:ext cx="4822329" cy="357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95961"/>
            <a:ext cx="4321671" cy="248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1671" y="0"/>
            <a:ext cx="4822329" cy="3286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52038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044624" y="-171400"/>
            <a:ext cx="10297144" cy="1143000"/>
          </a:xfrm>
        </p:spPr>
        <p:txBody>
          <a:bodyPr/>
          <a:lstStyle/>
          <a:p>
            <a:r>
              <a:rPr lang="ru-RU" dirty="0" smtClean="0"/>
              <a:t>Россия и следж-хоккей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764704"/>
            <a:ext cx="3960440" cy="5573256"/>
          </a:xfrm>
        </p:spPr>
        <p:txBody>
          <a:bodyPr>
            <a:normAutofit fontScale="92500" lnSpcReduction="10000"/>
          </a:bodyPr>
          <a:lstStyle/>
          <a:p>
            <a:pPr marL="137160" indent="0">
              <a:buNone/>
            </a:pPr>
            <a:r>
              <a:rPr lang="ru-RU" dirty="0"/>
              <a:t>Для России этот вид спорта </a:t>
            </a:r>
            <a:r>
              <a:rPr lang="ru-RU" dirty="0" smtClean="0"/>
              <a:t>пока еще </a:t>
            </a:r>
            <a:r>
              <a:rPr lang="ru-RU" dirty="0"/>
              <a:t>новый. Обратили на него </a:t>
            </a:r>
            <a:r>
              <a:rPr lang="ru-RU" dirty="0" smtClean="0"/>
              <a:t>внимание </a:t>
            </a:r>
            <a:r>
              <a:rPr lang="ru-RU" dirty="0"/>
              <a:t>лишь в 2008 году, так что </a:t>
            </a:r>
            <a:r>
              <a:rPr lang="ru-RU" dirty="0" smtClean="0"/>
              <a:t>команд </a:t>
            </a:r>
            <a:r>
              <a:rPr lang="ru-RU" dirty="0"/>
              <a:t>не так много. В </a:t>
            </a:r>
            <a:r>
              <a:rPr lang="ru-RU" dirty="0" smtClean="0"/>
              <a:t>последнем Чемпионате России </a:t>
            </a:r>
            <a:r>
              <a:rPr lang="ru-RU" dirty="0"/>
              <a:t>принимали </a:t>
            </a:r>
            <a:r>
              <a:rPr lang="ru-RU" dirty="0" smtClean="0"/>
              <a:t>участие </a:t>
            </a:r>
            <a:r>
              <a:rPr lang="ru-RU" dirty="0"/>
              <a:t>только </a:t>
            </a:r>
            <a:r>
              <a:rPr lang="ru-RU" dirty="0" smtClean="0"/>
              <a:t>четыре</a:t>
            </a:r>
            <a:r>
              <a:rPr lang="ru-RU" dirty="0"/>
              <a:t>: из </a:t>
            </a:r>
            <a:r>
              <a:rPr lang="ru-RU" dirty="0" smtClean="0"/>
              <a:t>Москвы , </a:t>
            </a:r>
          </a:p>
          <a:p>
            <a:pPr marL="137160" indent="0">
              <a:buNone/>
            </a:pPr>
            <a:r>
              <a:rPr lang="ru-RU" dirty="0" smtClean="0"/>
              <a:t>Ижевска, </a:t>
            </a:r>
          </a:p>
          <a:p>
            <a:pPr marL="137160" indent="0">
              <a:buNone/>
            </a:pPr>
            <a:r>
              <a:rPr lang="ru-RU" dirty="0" smtClean="0"/>
              <a:t>Ханты-Мансийска </a:t>
            </a:r>
            <a:r>
              <a:rPr lang="ru-RU" dirty="0"/>
              <a:t>и сборная </a:t>
            </a:r>
            <a:r>
              <a:rPr lang="ru-RU" dirty="0" smtClean="0"/>
              <a:t>Московской Области.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9374" y="3761656"/>
            <a:ext cx="5184626" cy="3096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 descr="http://im5-tub-ru.yandex.net/i?id=236634324-19-72&amp;n=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9374" y="764704"/>
            <a:ext cx="5184867" cy="3015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561443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-15087" y="116632"/>
            <a:ext cx="5040561" cy="6732279"/>
          </a:xfrm>
        </p:spPr>
        <p:txBody>
          <a:bodyPr>
            <a:normAutofit fontScale="62500" lnSpcReduction="20000"/>
          </a:bodyPr>
          <a:lstStyle/>
          <a:p>
            <a:pPr marL="137160" indent="0">
              <a:buNone/>
            </a:pPr>
            <a:r>
              <a:rPr lang="ru-RU" dirty="0"/>
              <a:t>Инициатором создания </a:t>
            </a:r>
            <a:r>
              <a:rPr lang="ru-RU" dirty="0" smtClean="0"/>
              <a:t>команды для </a:t>
            </a:r>
            <a:r>
              <a:rPr lang="ru-RU" dirty="0"/>
              <a:t>игры в хоккей на санях в Мытищах стал председатель фонда </a:t>
            </a:r>
            <a:r>
              <a:rPr lang="ru-RU" dirty="0" smtClean="0"/>
              <a:t>помощи </a:t>
            </a:r>
            <a:r>
              <a:rPr lang="ru-RU" dirty="0"/>
              <a:t>социальной адаптации </a:t>
            </a:r>
            <a:r>
              <a:rPr lang="ru-RU" dirty="0" smtClean="0"/>
              <a:t>инвалидов </a:t>
            </a:r>
            <a:r>
              <a:rPr lang="ru-RU" dirty="0"/>
              <a:t>«Качество жизни» Алексей </a:t>
            </a:r>
            <a:r>
              <a:rPr lang="ru-RU" dirty="0" smtClean="0"/>
              <a:t>Савуков. </a:t>
            </a:r>
            <a:r>
              <a:rPr lang="ru-RU" dirty="0"/>
              <a:t>Сам он впервые смог </a:t>
            </a:r>
            <a:r>
              <a:rPr lang="ru-RU" dirty="0" smtClean="0"/>
              <a:t>попробовать </a:t>
            </a:r>
            <a:r>
              <a:rPr lang="ru-RU" dirty="0"/>
              <a:t>себя в </a:t>
            </a:r>
            <a:r>
              <a:rPr lang="ru-RU" dirty="0" smtClean="0"/>
              <a:t>этом спорте </a:t>
            </a:r>
            <a:r>
              <a:rPr lang="ru-RU" dirty="0"/>
              <a:t>на </a:t>
            </a:r>
            <a:r>
              <a:rPr lang="ru-RU" dirty="0" smtClean="0"/>
              <a:t>тренировке </a:t>
            </a:r>
            <a:r>
              <a:rPr lang="ru-RU" dirty="0"/>
              <a:t>сборной </a:t>
            </a:r>
            <a:r>
              <a:rPr lang="ru-RU" dirty="0" smtClean="0"/>
              <a:t>команды Московской </a:t>
            </a:r>
            <a:r>
              <a:rPr lang="ru-RU" dirty="0"/>
              <a:t>области. </a:t>
            </a:r>
            <a:r>
              <a:rPr lang="ru-RU" dirty="0" smtClean="0"/>
              <a:t>Следж-хоккей понравился </a:t>
            </a:r>
            <a:r>
              <a:rPr lang="ru-RU" dirty="0"/>
              <a:t>ему, прежде </a:t>
            </a:r>
            <a:r>
              <a:rPr lang="ru-RU" dirty="0" smtClean="0"/>
              <a:t>всего </a:t>
            </a:r>
            <a:r>
              <a:rPr lang="ru-RU" dirty="0"/>
              <a:t>динамичной игрой, </a:t>
            </a:r>
            <a:r>
              <a:rPr lang="ru-RU" dirty="0" smtClean="0"/>
              <a:t>командной сплоченностью </a:t>
            </a:r>
            <a:r>
              <a:rPr lang="ru-RU" dirty="0"/>
              <a:t>– всем тем, </a:t>
            </a:r>
            <a:r>
              <a:rPr lang="ru-RU" dirty="0" smtClean="0"/>
              <a:t>чем привлекает </a:t>
            </a:r>
            <a:r>
              <a:rPr lang="ru-RU" dirty="0"/>
              <a:t>и </a:t>
            </a:r>
            <a:r>
              <a:rPr lang="ru-RU" dirty="0" smtClean="0"/>
              <a:t>традиционный </a:t>
            </a:r>
            <a:r>
              <a:rPr lang="ru-RU" dirty="0"/>
              <a:t>хоккей на льду. </a:t>
            </a:r>
            <a:r>
              <a:rPr lang="ru-RU" dirty="0" smtClean="0"/>
              <a:t>Для создания </a:t>
            </a:r>
            <a:r>
              <a:rPr lang="ru-RU" dirty="0"/>
              <a:t>своей </a:t>
            </a:r>
            <a:r>
              <a:rPr lang="ru-RU" dirty="0" smtClean="0"/>
              <a:t>команды </a:t>
            </a:r>
            <a:r>
              <a:rPr lang="ru-RU" dirty="0"/>
              <a:t>оставалось </a:t>
            </a:r>
            <a:r>
              <a:rPr lang="ru-RU" dirty="0" smtClean="0"/>
              <a:t>найти </a:t>
            </a:r>
            <a:r>
              <a:rPr lang="ru-RU" dirty="0"/>
              <a:t>желающих играть, </a:t>
            </a:r>
            <a:r>
              <a:rPr lang="ru-RU" dirty="0" smtClean="0"/>
              <a:t>форму и место </a:t>
            </a:r>
            <a:r>
              <a:rPr lang="ru-RU" dirty="0"/>
              <a:t>для </a:t>
            </a:r>
            <a:r>
              <a:rPr lang="ru-RU" dirty="0" smtClean="0"/>
              <a:t>тренировок. Со </a:t>
            </a:r>
            <a:r>
              <a:rPr lang="ru-RU" dirty="0"/>
              <a:t>всем этим </a:t>
            </a:r>
            <a:r>
              <a:rPr lang="ru-RU" dirty="0" smtClean="0"/>
              <a:t>справились довольно </a:t>
            </a:r>
            <a:r>
              <a:rPr lang="ru-RU" dirty="0"/>
              <a:t>быстро</a:t>
            </a:r>
            <a:r>
              <a:rPr lang="ru-RU" dirty="0" smtClean="0"/>
              <a:t>.</a:t>
            </a:r>
          </a:p>
          <a:p>
            <a:pPr marL="137160" indent="0">
              <a:buNone/>
            </a:pPr>
            <a:r>
              <a:rPr lang="ru-RU" dirty="0" smtClean="0"/>
              <a:t> </a:t>
            </a:r>
            <a:r>
              <a:rPr lang="ru-RU" dirty="0"/>
              <a:t>Сейчас в </a:t>
            </a:r>
            <a:r>
              <a:rPr lang="ru-RU" dirty="0" smtClean="0"/>
              <a:t>команде</a:t>
            </a:r>
            <a:r>
              <a:rPr lang="ru-RU" dirty="0"/>
              <a:t>, </a:t>
            </a:r>
            <a:r>
              <a:rPr lang="ru-RU" dirty="0" smtClean="0"/>
              <a:t>которую предварительно назвали «Мытищи», 13 </a:t>
            </a:r>
            <a:r>
              <a:rPr lang="ru-RU" dirty="0"/>
              <a:t>хоккеистов, и </a:t>
            </a:r>
            <a:r>
              <a:rPr lang="ru-RU" dirty="0" smtClean="0"/>
              <a:t>желающих </a:t>
            </a:r>
            <a:r>
              <a:rPr lang="ru-RU" dirty="0"/>
              <a:t>играть с каждым днем </a:t>
            </a:r>
            <a:r>
              <a:rPr lang="ru-RU" dirty="0" smtClean="0"/>
              <a:t>становится больше. Тренировки </a:t>
            </a:r>
            <a:r>
              <a:rPr lang="ru-RU" dirty="0"/>
              <a:t>проходят </a:t>
            </a:r>
            <a:r>
              <a:rPr lang="ru-RU" dirty="0" smtClean="0"/>
              <a:t>в ледовом дворце </a:t>
            </a:r>
            <a:r>
              <a:rPr lang="ru-RU" dirty="0"/>
              <a:t>«Арена Мытищи». Каждое занятие </a:t>
            </a:r>
            <a:r>
              <a:rPr lang="ru-RU" dirty="0" smtClean="0"/>
              <a:t>спортсмены стараются проводить </a:t>
            </a:r>
            <a:r>
              <a:rPr lang="ru-RU" dirty="0"/>
              <a:t>так, чтобы получить от </a:t>
            </a:r>
            <a:r>
              <a:rPr lang="ru-RU" dirty="0" smtClean="0"/>
              <a:t>него как </a:t>
            </a:r>
            <a:r>
              <a:rPr lang="ru-RU" dirty="0"/>
              <a:t>можно </a:t>
            </a:r>
            <a:r>
              <a:rPr lang="ru-RU" dirty="0" smtClean="0"/>
              <a:t>больше пользы</a:t>
            </a:r>
            <a:r>
              <a:rPr lang="ru-RU" dirty="0"/>
              <a:t>. Но </a:t>
            </a:r>
            <a:r>
              <a:rPr lang="ru-RU" dirty="0" smtClean="0"/>
              <a:t>пока одного </a:t>
            </a:r>
            <a:r>
              <a:rPr lang="ru-RU" dirty="0"/>
              <a:t>желания мало, команда </a:t>
            </a:r>
            <a:r>
              <a:rPr lang="ru-RU" dirty="0" smtClean="0"/>
              <a:t>существует </a:t>
            </a:r>
            <a:r>
              <a:rPr lang="ru-RU" dirty="0"/>
              <a:t>на энтузиазме. Всем </a:t>
            </a:r>
            <a:r>
              <a:rPr lang="ru-RU" dirty="0" smtClean="0"/>
              <a:t>игрокам </a:t>
            </a:r>
            <a:r>
              <a:rPr lang="ru-RU" dirty="0"/>
              <a:t>приходится совмещать </a:t>
            </a:r>
            <a:r>
              <a:rPr lang="ru-RU" dirty="0" smtClean="0"/>
              <a:t>занятия спортом с </a:t>
            </a:r>
            <a:r>
              <a:rPr lang="ru-RU" dirty="0"/>
              <a:t>работой. </a:t>
            </a:r>
            <a:endParaRPr lang="ru-RU" dirty="0" smtClean="0"/>
          </a:p>
          <a:p>
            <a:pPr marL="137160" indent="0">
              <a:buNone/>
            </a:pPr>
            <a:r>
              <a:rPr lang="ru-RU" dirty="0" smtClean="0"/>
              <a:t>На </a:t>
            </a:r>
            <a:r>
              <a:rPr lang="ru-RU" dirty="0"/>
              <a:t>лёд </a:t>
            </a:r>
            <a:r>
              <a:rPr lang="ru-RU" dirty="0" smtClean="0"/>
              <a:t>получается </a:t>
            </a:r>
            <a:r>
              <a:rPr lang="ru-RU" dirty="0"/>
              <a:t>выходить только три раза в </a:t>
            </a:r>
            <a:r>
              <a:rPr lang="ru-RU" dirty="0" smtClean="0"/>
              <a:t>неделю </a:t>
            </a:r>
            <a:r>
              <a:rPr lang="ru-RU" dirty="0"/>
              <a:t>– этого недостаточно для </a:t>
            </a:r>
            <a:r>
              <a:rPr lang="ru-RU" dirty="0" smtClean="0"/>
              <a:t>достижения </a:t>
            </a:r>
            <a:r>
              <a:rPr lang="ru-RU" dirty="0"/>
              <a:t>серьёзных результатов.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9" y="-1"/>
            <a:ext cx="4139952" cy="321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9" y="3212975"/>
            <a:ext cx="4139952" cy="364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104701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640"/>
            <a:ext cx="9133016" cy="6526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1264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407</TotalTime>
  <Words>386</Words>
  <Application>Microsoft Office PowerPoint</Application>
  <PresentationFormat>Экран (4:3)</PresentationFormat>
  <Paragraphs>31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Апекс</vt:lpstr>
      <vt:lpstr>Следж-хоккей</vt:lpstr>
      <vt:lpstr>Презентация PowerPoint</vt:lpstr>
      <vt:lpstr>Что такое следж-хоккей?</vt:lpstr>
      <vt:lpstr>Презентация PowerPoint</vt:lpstr>
      <vt:lpstr>Россия и следж-хоккей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Следж-хоккей</dc:title>
  <dc:creator>CompYou</dc:creator>
  <cp:lastModifiedBy>admin</cp:lastModifiedBy>
  <cp:revision>13</cp:revision>
  <dcterms:created xsi:type="dcterms:W3CDTF">2014-01-09T10:53:50Z</dcterms:created>
  <dcterms:modified xsi:type="dcterms:W3CDTF">2014-02-10T13:01:40Z</dcterms:modified>
</cp:coreProperties>
</file>