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4A3BF663-B45C-4B85-AFE3-57F7927C0F97}" type="slidenum">
              <a:rPr lang="ru-RU" smtClean="0"/>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4A3BF663-B45C-4B85-AFE3-57F7927C0F97}"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0F39712-90ED-4FCD-A826-5EDBF110B875}" type="datetimeFigureOut">
              <a:rPr lang="ru-RU" smtClean="0"/>
              <a:t>10.02.2014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3BF663-B45C-4B85-AFE3-57F7927C0F97}"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0F39712-90ED-4FCD-A826-5EDBF110B875}" type="datetimeFigureOut">
              <a:rPr lang="ru-RU" smtClean="0"/>
              <a:t>10.02.2014</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A3BF663-B45C-4B85-AFE3-57F7927C0F97}"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4664"/>
            <a:ext cx="8229600" cy="761256"/>
          </a:xfrm>
        </p:spPr>
        <p:txBody>
          <a:bodyPr/>
          <a:lstStyle/>
          <a:p>
            <a:r>
              <a:rPr lang="ru-RU" dirty="0" smtClean="0"/>
              <a:t>Паралимпийские игры</a:t>
            </a:r>
            <a:endParaRPr lang="ru-RU" dirty="0"/>
          </a:p>
        </p:txBody>
      </p:sp>
      <p:sp>
        <p:nvSpPr>
          <p:cNvPr id="3" name="Подзаголовок 2"/>
          <p:cNvSpPr>
            <a:spLocks noGrp="1"/>
          </p:cNvSpPr>
          <p:nvPr>
            <p:ph type="subTitle" idx="1"/>
          </p:nvPr>
        </p:nvSpPr>
        <p:spPr>
          <a:xfrm>
            <a:off x="4427984" y="5517232"/>
            <a:ext cx="4716016" cy="1152128"/>
          </a:xfrm>
        </p:spPr>
        <p:txBody>
          <a:bodyPr>
            <a:normAutofit fontScale="92500" lnSpcReduction="10000"/>
          </a:bodyPr>
          <a:lstStyle/>
          <a:p>
            <a:pPr algn="r"/>
            <a:r>
              <a:rPr lang="ru-RU" sz="1800" dirty="0" smtClean="0"/>
              <a:t>Работа учеников 8 «А» класса</a:t>
            </a:r>
          </a:p>
          <a:p>
            <a:pPr algn="r"/>
            <a:r>
              <a:rPr lang="ru-RU" sz="1800" dirty="0" smtClean="0"/>
              <a:t>Волкова Алексея, Пажельцева Семёна, Демашовой Анны,</a:t>
            </a:r>
          </a:p>
          <a:p>
            <a:pPr algn="r"/>
            <a:r>
              <a:rPr lang="ru-RU" sz="1800" dirty="0" smtClean="0"/>
              <a:t>Пискуновой Анастасии, Чубревич Олеси</a:t>
            </a:r>
            <a:endParaRPr lang="ru-RU"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030" y="1370430"/>
            <a:ext cx="6083709" cy="414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Мария Иовлева</a:t>
            </a:r>
            <a:endParaRPr lang="ru-RU" dirty="0"/>
          </a:p>
        </p:txBody>
      </p:sp>
      <p:sp>
        <p:nvSpPr>
          <p:cNvPr id="3" name="Содержимое 2"/>
          <p:cNvSpPr>
            <a:spLocks noGrp="1"/>
          </p:cNvSpPr>
          <p:nvPr>
            <p:ph idx="1"/>
          </p:nvPr>
        </p:nvSpPr>
        <p:spPr>
          <a:xfrm>
            <a:off x="323528" y="1600200"/>
            <a:ext cx="4896544" cy="4925144"/>
          </a:xfrm>
        </p:spPr>
        <p:txBody>
          <a:bodyPr>
            <a:normAutofit fontScale="55000" lnSpcReduction="20000"/>
          </a:bodyPr>
          <a:lstStyle/>
          <a:p>
            <a:r>
              <a:rPr lang="ru-RU" sz="3500" b="1" dirty="0" smtClean="0"/>
              <a:t>Мария </a:t>
            </a:r>
            <a:r>
              <a:rPr lang="ru-RU" sz="3500" b="1" dirty="0"/>
              <a:t>Иовлева</a:t>
            </a:r>
            <a:r>
              <a:rPr lang="ru-RU" sz="3500" dirty="0"/>
              <a:t> — двукратная паралимпийская чемпионка и серебряный призёр зимних Паралимпийских играх 2010 года в Ванкувере. Заслуженный мастер спорта России.</a:t>
            </a:r>
          </a:p>
          <a:p>
            <a:r>
              <a:rPr lang="ru-RU" sz="3500" dirty="0"/>
              <a:t>Дважды Паралимпийская чемпионка по биатлону и лыжным гонкам 20-летняя Мария Иовлева — воспитанница Кочпонского детского дома-интерната для умственно отсталых детей. Врожденные проблемы речевого и слухового аппарата неоднократно подводили спортсменку на дистанции. Однажды, не услышав подсказки тренера на дистанции, Мария даже свернула не в тот поворот и потеряла золотую медаль. Однако Иовлева не сдалась и привезла из Ванкувера две золотых и одну серебряную медаль.</a:t>
            </a:r>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5364088" y="1556792"/>
            <a:ext cx="3162300" cy="4562475"/>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Сергей Шилов</a:t>
            </a:r>
            <a:endParaRPr lang="ru-RU" dirty="0"/>
          </a:p>
        </p:txBody>
      </p:sp>
      <p:sp>
        <p:nvSpPr>
          <p:cNvPr id="5" name="Содержимое 4"/>
          <p:cNvSpPr>
            <a:spLocks noGrp="1"/>
          </p:cNvSpPr>
          <p:nvPr>
            <p:ph idx="1"/>
          </p:nvPr>
        </p:nvSpPr>
        <p:spPr>
          <a:xfrm>
            <a:off x="457200" y="1600200"/>
            <a:ext cx="5194920" cy="4925144"/>
          </a:xfrm>
        </p:spPr>
        <p:txBody>
          <a:bodyPr>
            <a:normAutofit fontScale="55000" lnSpcReduction="20000"/>
          </a:bodyPr>
          <a:lstStyle/>
          <a:p>
            <a:r>
              <a:rPr lang="ru-RU" b="1" dirty="0"/>
              <a:t>Сергей Валентинович Шилов</a:t>
            </a:r>
            <a:r>
              <a:rPr lang="ru-RU" dirty="0"/>
              <a:t> — шестикратный чемпион Паралимпийских игр, семикратный чемпион Мира по лыжным гонкам, четырёхкратный чемпион Европы, двукратный обладатель Кубка Мира по лыжным гонкам, неоднократный призёр чемпионатов континента по лёгкой атлетике и множества других соревнований. Заслуженный мастер спорта России, мастер спорта международного класса по биатлону, мастер спорта международного класса по лёгкой атлетике, кандидат в мастера спорта по спортивному ориентированию. Член исполкома Паралимпийского Комитета России.</a:t>
            </a:r>
          </a:p>
          <a:p>
            <a:r>
              <a:rPr lang="ru-RU" dirty="0"/>
              <a:t>Обладатель двух паралимпийских медалей 39-летний Сергей Шилов также пережил страшную аварию. Переполненный автобус, в котором находился спортсмен, столкнулся с грузовиком и перевернулся. Никто из пассажиров серьезно не пострадал, и только Сергея нашли под автобусом истекающим кровью. Серьезные повреждения позвоночника не внушали надежд ни врачам, ни родителям чемпиона. Хладнокровные доктора успокаивали мать Шилова тем, что «ему небольно, он ничего не чувствует», а затем еще и добавили, что «такие долго не живут». Однако Сергею все-таки удалось выкарабкаться и вернуться в большой спорт.</a:t>
            </a:r>
          </a:p>
          <a:p>
            <a:endParaRPr lang="ru-RU" dirty="0"/>
          </a:p>
        </p:txBody>
      </p:sp>
      <p:pic>
        <p:nvPicPr>
          <p:cNvPr id="6" name="Рисунок 5"/>
          <p:cNvPicPr/>
          <p:nvPr/>
        </p:nvPicPr>
        <p:blipFill>
          <a:blip r:embed="rId2" cstate="print">
            <a:extLst>
              <a:ext uri="{28A0092B-C50C-407E-A947-70E740481C1C}">
                <a14:useLocalDpi xmlns:a14="http://schemas.microsoft.com/office/drawing/2010/main" val="0"/>
              </a:ext>
            </a:extLst>
          </a:blip>
          <a:stretch>
            <a:fillRect/>
          </a:stretch>
        </p:blipFill>
        <p:spPr>
          <a:xfrm>
            <a:off x="5796136" y="1628800"/>
            <a:ext cx="3162300" cy="32766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Анна Миленина</a:t>
            </a:r>
            <a:endParaRPr lang="ru-RU" dirty="0"/>
          </a:p>
        </p:txBody>
      </p:sp>
      <p:sp>
        <p:nvSpPr>
          <p:cNvPr id="3" name="Содержимое 2"/>
          <p:cNvSpPr>
            <a:spLocks noGrp="1"/>
          </p:cNvSpPr>
          <p:nvPr>
            <p:ph idx="1"/>
          </p:nvPr>
        </p:nvSpPr>
        <p:spPr>
          <a:xfrm>
            <a:off x="251520" y="1600200"/>
            <a:ext cx="5688632" cy="5069160"/>
          </a:xfrm>
        </p:spPr>
        <p:txBody>
          <a:bodyPr>
            <a:normAutofit fontScale="77500" lnSpcReduction="20000"/>
          </a:bodyPr>
          <a:lstStyle/>
          <a:p>
            <a:r>
              <a:rPr lang="ru-RU" b="1" dirty="0"/>
              <a:t>Анна Александровна Миленина (Бурмистрова)</a:t>
            </a:r>
            <a:r>
              <a:rPr lang="ru-RU" dirty="0"/>
              <a:t> (род. </a:t>
            </a:r>
            <a:r>
              <a:rPr lang="ru-RU" u="sng" dirty="0"/>
              <a:t>15 июля</a:t>
            </a:r>
            <a:r>
              <a:rPr lang="ru-RU" dirty="0"/>
              <a:t> </a:t>
            </a:r>
            <a:r>
              <a:rPr lang="ru-RU" u="sng" dirty="0"/>
              <a:t>1986 года</a:t>
            </a:r>
            <a:r>
              <a:rPr lang="ru-RU" dirty="0"/>
              <a:t>, </a:t>
            </a:r>
            <a:r>
              <a:rPr lang="ru-RU" u="sng" dirty="0"/>
              <a:t>Краснотурьинск</a:t>
            </a:r>
            <a:r>
              <a:rPr lang="ru-RU" dirty="0"/>
              <a:t>, </a:t>
            </a:r>
            <a:r>
              <a:rPr lang="ru-RU" u="sng" dirty="0"/>
              <a:t>Свердловская </a:t>
            </a:r>
            <a:r>
              <a:rPr lang="ru-RU" u="sng" dirty="0" smtClean="0"/>
              <a:t>область</a:t>
            </a:r>
            <a:r>
              <a:rPr lang="ru-RU" dirty="0" smtClean="0"/>
              <a:t>)</a:t>
            </a:r>
            <a:r>
              <a:rPr lang="ru-RU" dirty="0"/>
              <a:t> — многократная чемпионка паралимпийских игр, </a:t>
            </a:r>
            <a:r>
              <a:rPr lang="ru-RU" u="sng" dirty="0"/>
              <a:t>заслуженный мастер спорта России</a:t>
            </a:r>
            <a:r>
              <a:rPr lang="ru-RU" dirty="0"/>
              <a:t>.</a:t>
            </a:r>
          </a:p>
          <a:p>
            <a:r>
              <a:rPr lang="ru-RU" dirty="0"/>
              <a:t>Анна Бурмистрова, которая принесла России 4 медали - 2 золотых, 1 серебряную и 1 бронзовую, родилась с увечьем руки. В детстве будущая чемпионка мечтала о высоких спортивных достижениях и все-таки сумела их добиться. Сегодня Анна - одна из наиболее известных паралимпийцев страны и достойно представляет Россию на международной арене.</a:t>
            </a:r>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5807891" y="1412776"/>
            <a:ext cx="3024336" cy="3312368"/>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88641"/>
            <a:ext cx="9144000" cy="4104456"/>
          </a:xfrm>
        </p:spPr>
        <p:txBody>
          <a:bodyPr>
            <a:normAutofit/>
          </a:bodyPr>
          <a:lstStyle/>
          <a:p>
            <a:r>
              <a:rPr lang="ru-RU" dirty="0"/>
              <a:t>Паралимпийские игры — международные спортивные соревнования для людей с ограниченными возможностями. Традиционно проводятся после главных Олимпийских игр, а начиная с 1988 — на тех же спортивных объектах; в 2001 эта практика закреплена соглашением между МОК и Международным паралимпийским комитетом. Летние паралимпийские игры проводятся с 1960, а зимние паралимпийские игры — с 1976.</a:t>
            </a:r>
          </a:p>
          <a:p>
            <a:endParaRPr lang="ru-RU" dirty="0"/>
          </a:p>
        </p:txBody>
      </p:sp>
      <p:pic>
        <p:nvPicPr>
          <p:cNvPr id="4" name="Picture 10" descr="300px-Osaka07_D8A_MWCR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552" y="4183202"/>
            <a:ext cx="3905250" cy="2473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183202"/>
            <a:ext cx="3264024" cy="2448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280920" cy="1754326"/>
          </a:xfrm>
          <a:prstGeom prst="rect">
            <a:avLst/>
          </a:prstGeom>
        </p:spPr>
        <p:txBody>
          <a:bodyPr wrap="square">
            <a:spAutoFit/>
          </a:bodyPr>
          <a:lstStyle/>
          <a:p>
            <a:r>
              <a:rPr lang="ru-RU" dirty="0"/>
              <a:t>Первые зимние Паралимпийские игры состоялись в 1976 г. в Шведском городке Орнсколддсвик. Соревнования для спортсменов с ампутированными конечностями и нарушением зрения были организованы на треке и в поле. Впервые демонстрировались соревнования в гонках на санях.</a:t>
            </a:r>
          </a:p>
          <a:p>
            <a:endParaRPr lang="ru-RU" dirty="0" smtClean="0"/>
          </a:p>
          <a:p>
            <a:endParaRPr lang="ru-R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665" y="4365104"/>
            <a:ext cx="3380473" cy="226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867" y="2061760"/>
            <a:ext cx="3200573" cy="186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75923" y="5589240"/>
            <a:ext cx="3764029" cy="923330"/>
          </a:xfrm>
          <a:prstGeom prst="rect">
            <a:avLst/>
          </a:prstGeom>
        </p:spPr>
        <p:txBody>
          <a:bodyPr wrap="square">
            <a:spAutoFit/>
          </a:bodyPr>
          <a:lstStyle/>
          <a:p>
            <a:r>
              <a:rPr lang="ru-RU" dirty="0" smtClean="0"/>
              <a:t>В </a:t>
            </a:r>
            <a:r>
              <a:rPr lang="ru-RU" dirty="0"/>
              <a:t>1988 г. в программу Игр были введены соревнования на сидячих лыжах.</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844824"/>
            <a:ext cx="4192677" cy="314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15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ru-RU" dirty="0" smtClean="0"/>
              <a:t>Символика паралимпийских игр</a:t>
            </a:r>
            <a:endParaRPr lang="ru-RU" dirty="0"/>
          </a:p>
        </p:txBody>
      </p:sp>
      <p:sp>
        <p:nvSpPr>
          <p:cNvPr id="3" name="Содержимое 2"/>
          <p:cNvSpPr>
            <a:spLocks noGrp="1"/>
          </p:cNvSpPr>
          <p:nvPr>
            <p:ph idx="1"/>
          </p:nvPr>
        </p:nvSpPr>
        <p:spPr>
          <a:xfrm>
            <a:off x="251520" y="908720"/>
            <a:ext cx="8712968" cy="2535268"/>
          </a:xfrm>
        </p:spPr>
        <p:txBody>
          <a:bodyPr>
            <a:noAutofit/>
          </a:bodyPr>
          <a:lstStyle/>
          <a:p>
            <a:r>
              <a:rPr lang="ru-RU" sz="2000" dirty="0" smtClean="0"/>
              <a:t>Впервые Паралимпийская эмблема появилась на Паралимпийских зимних играх в Турине в 2006 году. Логотип составляют расположенные вокруг центральной точки три полусферы красного, синего и зеленого цветов – три агитоса (от латинского agito – «приводить в движение, двигать»). Этот символ отражает роль МПК в объединении спортсменов с инвалидностью, которые своими достижениями вдохновляют и восхищают мир. Три полусферы, цвета которых – красный, зеленый и синий - широко представлены в национальных флагах стран мира, символизируют Разум, Тело и Дух.</a:t>
            </a:r>
          </a:p>
        </p:txBody>
      </p:sp>
      <p:pic>
        <p:nvPicPr>
          <p:cNvPr id="4" name="Содержимое 3" descr="D:\загрузки\ipc.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789040"/>
            <a:ext cx="4176464" cy="2821887"/>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16632"/>
            <a:ext cx="8565740" cy="2308324"/>
          </a:xfrm>
          <a:prstGeom prst="rect">
            <a:avLst/>
          </a:prstGeom>
        </p:spPr>
        <p:txBody>
          <a:bodyPr wrap="square">
            <a:spAutoFit/>
          </a:bodyPr>
          <a:lstStyle/>
          <a:p>
            <a:r>
              <a:rPr lang="ru-RU" dirty="0"/>
              <a:t>На Паралимпийском флаге изображен главный Паралимпийский символ – эмблема МПК, расположенная в центре на белом фоне. Паралимпийский флаг может использоваться только на официальных мероприятиях, санкционированных МПК</a:t>
            </a:r>
            <a:r>
              <a:rPr lang="ru-RU" dirty="0" smtClean="0"/>
              <a:t>.</a:t>
            </a:r>
          </a:p>
          <a:p>
            <a:endParaRPr lang="ru-RU" dirty="0"/>
          </a:p>
          <a:p>
            <a:r>
              <a:rPr lang="ru-RU" dirty="0"/>
              <a:t>Паралимпийскй гимн – это музыкальное оркестровое произведение «Hymn de l’ Avenir» («гимн будущего») . Он был написан французским композитором Тъерри Дарни в 1996 году и утвержден Правлением МПК в марте 1996 года.</a:t>
            </a:r>
          </a:p>
          <a:p>
            <a:r>
              <a:rPr lang="ru-RU" dirty="0" smtClean="0"/>
              <a:t>.</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01" y="2492896"/>
            <a:ext cx="5882722" cy="391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147956"/>
            <a:ext cx="2952328" cy="4247317"/>
          </a:xfrm>
          <a:prstGeom prst="rect">
            <a:avLst/>
          </a:prstGeom>
        </p:spPr>
        <p:txBody>
          <a:bodyPr wrap="square">
            <a:spAutoFit/>
          </a:bodyPr>
          <a:lstStyle/>
          <a:p>
            <a:endParaRPr lang="ru-RU" dirty="0" smtClean="0"/>
          </a:p>
          <a:p>
            <a:r>
              <a:rPr lang="ru-RU" dirty="0" smtClean="0"/>
              <a:t>Паралимпийский </a:t>
            </a:r>
            <a:r>
              <a:rPr lang="ru-RU" dirty="0"/>
              <a:t>девиз – «Spirit in Motion» («Дух в движении»). Девиз лаконично и ярко передаёт видения Паралимпийского движения - необходимость предоставлять спортсменам-паралимпийцам любого уровня и происхождения возможности для того, чтобы вдохновлять и восхищать мир благодаря спортивным достижениям</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Виды дистанций и соревнований</a:t>
            </a:r>
          </a:p>
        </p:txBody>
      </p:sp>
      <p:sp>
        <p:nvSpPr>
          <p:cNvPr id="3" name="Содержимое 2"/>
          <p:cNvSpPr>
            <a:spLocks noGrp="1"/>
          </p:cNvSpPr>
          <p:nvPr>
            <p:ph idx="1"/>
          </p:nvPr>
        </p:nvSpPr>
        <p:spPr/>
        <p:txBody>
          <a:bodyPr>
            <a:noAutofit/>
          </a:bodyPr>
          <a:lstStyle/>
          <a:p>
            <a:r>
              <a:rPr lang="ru-RU" sz="2400" dirty="0"/>
              <a:t>В паралимпийских соревнованиях по лыжным гонкам принимают участие как женщины, так и мужчины с разными видами инвалидности: травма позвоночника, церебральный паралич, ампутация, слепота или частичная потеря зрения. В прохождении дистанции используется две техники — классический и коньковый стиль. Перед началом соревнований все спортсмены-паралимпийцы проходят классификацию по степени своих функциональных возможностей, что обеспечивает равные условия соревнований для всех участников.</a:t>
            </a:r>
            <a:br>
              <a:rPr lang="ru-RU" sz="2400" dirty="0"/>
            </a:br>
            <a:r>
              <a:rPr lang="ru-RU" sz="2400" dirty="0"/>
              <a:t>соревнуются на санках ( стул, снабженный парой лыж ) или на протезах. Инвалиды по зрению преодолевают дистанции со зрячим </a:t>
            </a:r>
            <a:r>
              <a:rPr lang="ru-RU" sz="2400" dirty="0" smtClean="0"/>
              <a:t>лидером</a:t>
            </a:r>
            <a:r>
              <a:rPr lang="ru-RU" sz="2400" dirty="0"/>
              <a:t>.</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Дистанции</a:t>
            </a:r>
            <a:endParaRPr lang="ru-RU" dirty="0"/>
          </a:p>
        </p:txBody>
      </p:sp>
      <p:sp>
        <p:nvSpPr>
          <p:cNvPr id="3" name="Содержимое 2"/>
          <p:cNvSpPr>
            <a:spLocks noGrp="1"/>
          </p:cNvSpPr>
          <p:nvPr>
            <p:ph idx="1"/>
          </p:nvPr>
        </p:nvSpPr>
        <p:spPr/>
        <p:txBody>
          <a:bodyPr>
            <a:normAutofit fontScale="55000" lnSpcReduction="20000"/>
          </a:bodyPr>
          <a:lstStyle/>
          <a:p>
            <a:r>
              <a:rPr lang="ru-RU" b="1" dirty="0"/>
              <a:t>Спринт</a:t>
            </a:r>
            <a:r>
              <a:rPr lang="ru-RU" dirty="0"/>
              <a:t/>
            </a:r>
            <a:br>
              <a:rPr lang="ru-RU" dirty="0"/>
            </a:br>
            <a:r>
              <a:rPr lang="ru-RU" dirty="0"/>
              <a:t>Длина трассы от 800 до 1200м.</a:t>
            </a:r>
            <a:br>
              <a:rPr lang="ru-RU" dirty="0"/>
            </a:br>
            <a:r>
              <a:rPr lang="ru-RU" dirty="0"/>
              <a:t>Спортсмены стартуют по очереди с интервалом в 30 секунд.</a:t>
            </a:r>
            <a:br>
              <a:rPr lang="ru-RU" dirty="0"/>
            </a:br>
            <a:r>
              <a:rPr lang="ru-RU" dirty="0"/>
              <a:t>Пролог — 8 лучших спортсменов выходят в полуфинал,</a:t>
            </a:r>
            <a:br>
              <a:rPr lang="ru-RU" dirty="0"/>
            </a:br>
            <a:r>
              <a:rPr lang="ru-RU" dirty="0"/>
              <a:t>два полуфинала — в финал выходят по два спортсмена, занявшие первые два места,</a:t>
            </a:r>
            <a:br>
              <a:rPr lang="ru-RU" dirty="0"/>
            </a:br>
            <a:r>
              <a:rPr lang="ru-RU" dirty="0"/>
              <a:t>финал — 4 победителя полуфиналов разыгрывают медали.</a:t>
            </a:r>
            <a:br>
              <a:rPr lang="ru-RU" dirty="0"/>
            </a:br>
            <a:r>
              <a:rPr lang="ru-RU" dirty="0"/>
              <a:t>Гонка на средней и длинной дистанции</a:t>
            </a:r>
            <a:br>
              <a:rPr lang="ru-RU" dirty="0"/>
            </a:br>
            <a:r>
              <a:rPr lang="ru-RU" dirty="0"/>
              <a:t/>
            </a:r>
            <a:br>
              <a:rPr lang="ru-RU" dirty="0"/>
            </a:br>
            <a:r>
              <a:rPr lang="ru-RU" b="1" dirty="0"/>
              <a:t/>
            </a:r>
            <a:br>
              <a:rPr lang="ru-RU" b="1" dirty="0"/>
            </a:br>
            <a:r>
              <a:rPr lang="ru-RU" b="1" dirty="0"/>
              <a:t>Индивидуальная гонка</a:t>
            </a:r>
            <a:br>
              <a:rPr lang="ru-RU" b="1" dirty="0"/>
            </a:br>
            <a:r>
              <a:rPr lang="ru-RU" dirty="0"/>
              <a:t>Длина трассы до 20 км.</a:t>
            </a:r>
            <a:br>
              <a:rPr lang="ru-RU" dirty="0"/>
            </a:br>
            <a:r>
              <a:rPr lang="ru-RU" dirty="0"/>
              <a:t>Спортсмены стартуют по очереди с интервалом в 30 секунд.</a:t>
            </a:r>
            <a:br>
              <a:rPr lang="ru-RU" dirty="0"/>
            </a:br>
            <a:endParaRPr lang="ru-RU" dirty="0"/>
          </a:p>
          <a:p>
            <a:r>
              <a:rPr lang="ru-RU" b="1" dirty="0"/>
              <a:t>Командная гонка,</a:t>
            </a:r>
            <a:r>
              <a:rPr lang="ru-RU" dirty="0"/>
              <a:t/>
            </a:r>
            <a:br>
              <a:rPr lang="ru-RU" dirty="0"/>
            </a:br>
            <a:r>
              <a:rPr lang="ru-RU" dirty="0"/>
              <a:t>В команде три спортсмена с разными видами инвалидности.</a:t>
            </a:r>
            <a:br>
              <a:rPr lang="ru-RU" dirty="0"/>
            </a:br>
            <a:r>
              <a:rPr lang="ru-RU" dirty="0"/>
              <a:t>Побеждает команда, первой пересекшая финишную черту.</a:t>
            </a:r>
            <a:br>
              <a:rPr lang="ru-RU" dirty="0"/>
            </a:br>
            <a:r>
              <a:rPr lang="ru-RU" dirty="0"/>
              <a:t>Спортивное оборудование:лыжи с прикреплённым к ним специальным креслом.</a:t>
            </a:r>
            <a:br>
              <a:rPr lang="ru-RU" dirty="0"/>
            </a:br>
            <a:r>
              <a:rPr lang="ru-RU" dirty="0"/>
              <a:t>Лыжи для классического стиля сделаны из стеклопластика. По длине они могут быть выше роста лыжника на 25-30 см.</a:t>
            </a:r>
            <a:br>
              <a:rPr lang="ru-RU" dirty="0"/>
            </a:br>
            <a:r>
              <a:rPr lang="ru-RU" dirty="0"/>
              <a:t>Лыжи для конькового стиля на 10 — 15 см короче тех, что используются при классической технике, что придаёт им большую маневренность.</a:t>
            </a:r>
          </a:p>
          <a:p>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274638"/>
            <a:ext cx="8496944" cy="2002234"/>
          </a:xfrm>
        </p:spPr>
        <p:txBody>
          <a:bodyPr>
            <a:normAutofit/>
          </a:bodyPr>
          <a:lstStyle/>
          <a:p>
            <a:r>
              <a:rPr lang="ru-RU" sz="7200" dirty="0" smtClean="0"/>
              <a:t>Наши чемпионы</a:t>
            </a:r>
            <a:endParaRPr lang="ru-RU" sz="7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3835834" cy="255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Кирилл Михайлов</a:t>
            </a:r>
            <a:endParaRPr lang="ru-RU" dirty="0"/>
          </a:p>
        </p:txBody>
      </p:sp>
      <p:sp>
        <p:nvSpPr>
          <p:cNvPr id="3" name="Содержимое 2"/>
          <p:cNvSpPr>
            <a:spLocks noGrp="1"/>
          </p:cNvSpPr>
          <p:nvPr>
            <p:ph idx="1"/>
          </p:nvPr>
        </p:nvSpPr>
        <p:spPr>
          <a:xfrm>
            <a:off x="251520" y="1600200"/>
            <a:ext cx="5832648" cy="4525963"/>
          </a:xfrm>
        </p:spPr>
        <p:txBody>
          <a:bodyPr>
            <a:normAutofit fontScale="62500" lnSpcReduction="20000"/>
          </a:bodyPr>
          <a:lstStyle/>
          <a:p>
            <a:r>
              <a:rPr lang="ru-RU" sz="2600" b="1" dirty="0"/>
              <a:t>Кирилл Андреевич Михайлов</a:t>
            </a:r>
            <a:r>
              <a:rPr lang="ru-RU" sz="2600" dirty="0"/>
              <a:t>— российский лыжник и биатлонист. Заслуженный мастер спорта России. Ведомственная принадлежность: ВОИ. Cпортсмен-инструктор в ФГУ ЦСП сборных команд России.</a:t>
            </a:r>
          </a:p>
          <a:p>
            <a:r>
              <a:rPr lang="ru-RU" sz="2600" dirty="0"/>
              <a:t> История Кирилла Михайлова, завоевавшего три золота, во многом схожа с его соотечественником Иреком Зариповым. Помимо того что оба спортсмена выходцы из Башкортостана, Кириллу также пришлось пережить аварию. Сам спортсмен не любит рассказывать об этом, однако известно, что в 1999 году его сбил легковой автомобиль, когда Михайлов передвигался на мотоцикле. В результате ДТП четырехкратный чемпион Башкирии по лыжным гонкам среди юниоров получил сильнейшие повреждения позвоночника. Благодаря силе духа и помощи врачей Кирилла все же удалось поставить на ноги. Однако в большом спорте 26-летний Михайлов теперь выступает в категории «Спортсмены с физическими особенностями».</a:t>
            </a:r>
          </a:p>
          <a:p>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6156176" y="1700808"/>
            <a:ext cx="2736304" cy="4104456"/>
          </a:xfrm>
          <a:prstGeom prst="rect">
            <a:avLst/>
          </a:prstGeo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TotalTime>
  <Words>380</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Паралимпийские игры</vt:lpstr>
      <vt:lpstr>Презентация PowerPoint</vt:lpstr>
      <vt:lpstr>Презентация PowerPoint</vt:lpstr>
      <vt:lpstr>Символика паралимпийских игр</vt:lpstr>
      <vt:lpstr>Презентация PowerPoint</vt:lpstr>
      <vt:lpstr>Виды дистанций и соревнований</vt:lpstr>
      <vt:lpstr>Дистанции</vt:lpstr>
      <vt:lpstr>Наши чемпионы</vt:lpstr>
      <vt:lpstr>Кирилл Михайлов</vt:lpstr>
      <vt:lpstr>Мария Иовлева</vt:lpstr>
      <vt:lpstr>Сергей Шилов</vt:lpstr>
      <vt:lpstr>Анна Миленина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Паралимпийские игры</dc:title>
  <dc:creator>user</dc:creator>
  <cp:lastModifiedBy>admin</cp:lastModifiedBy>
  <cp:revision>11</cp:revision>
  <dcterms:created xsi:type="dcterms:W3CDTF">2014-01-09T15:56:18Z</dcterms:created>
  <dcterms:modified xsi:type="dcterms:W3CDTF">2014-02-10T12:59:07Z</dcterms:modified>
</cp:coreProperties>
</file>