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596F6E-F27D-4F93-9C4C-8D5FAB9B1F4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5FE49E-463D-4DE6-B2C0-3D77A46A65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Керлинг </a:t>
            </a:r>
            <a:r>
              <a:rPr lang="ru-RU" dirty="0"/>
              <a:t>на колясках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987556"/>
            <a:ext cx="6470536" cy="53778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Презентация подготовлена </a:t>
            </a:r>
            <a:r>
              <a:rPr lang="ru-RU" sz="1400" dirty="0"/>
              <a:t>Ю</a:t>
            </a:r>
            <a:r>
              <a:rPr lang="ru-RU" sz="1400" dirty="0" smtClean="0"/>
              <a:t>феровой Александрой, </a:t>
            </a:r>
            <a:r>
              <a:rPr lang="ru-RU" sz="1400" dirty="0"/>
              <a:t>Р</a:t>
            </a:r>
            <a:r>
              <a:rPr lang="ru-RU" sz="1400" dirty="0" smtClean="0"/>
              <a:t>омановой Екатериной, ученицами 8А класса ГБОУ СОШ № 825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81797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36904" cy="23042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Керлинг на колясках впервые вошел в Паралимпийскую программу в 2006 году во время Игр в Турине. Этот вид спорта представляет собой паралимпийский вариант керлинга. Керлинг и керлинг на колясках отличаются способом перемещения игроков и камня по полю. Основным отличием является отказ от свипинга — натирания ледовой поверхности перед движущимся камнем. Можно сказать, что керлинг на колясках не уступает традиционному керлингу в физической нагрузке на спортсменов, и при этом характеризуется более сложной техникой броска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050" name="Picture 2" descr="C:\Users\админ\Documents\Downloads\саша\kerling_paralimp_b(2)__s42h58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6408712" cy="42617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221088"/>
            <a:ext cx="3136392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 данном виде спорта могут соревноваться мужчины и женщины с физическими нарушениями функций нижней части тела, включая травмы позвоночника, церебральный паралич, рассеянный склероз и ампутацию обеих ног.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166" y="2420888"/>
            <a:ext cx="332783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5753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Состав сборной команды России по керлингу среди спортсменов-колясочников 2008: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27210"/>
            <a:ext cx="63367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5976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СМИРНОВ Андрей (скип) </a:t>
            </a:r>
            <a:br>
              <a:rPr lang="ru-RU" dirty="0"/>
            </a:br>
            <a:r>
              <a:rPr lang="ru-RU" dirty="0"/>
              <a:t>- МЕЛЬНИКОВ Николай </a:t>
            </a:r>
            <a:br>
              <a:rPr lang="ru-RU" dirty="0"/>
            </a:br>
            <a:r>
              <a:rPr lang="ru-RU" dirty="0"/>
              <a:t>- РОМАНОВ Марат </a:t>
            </a:r>
            <a:br>
              <a:rPr lang="ru-RU" dirty="0"/>
            </a:br>
            <a:r>
              <a:rPr lang="ru-RU" dirty="0"/>
              <a:t>- СЛЕСАРЕНКО Оксана </a:t>
            </a:r>
            <a:br>
              <a:rPr lang="ru-RU" dirty="0"/>
            </a:br>
            <a:r>
              <a:rPr lang="ru-RU" dirty="0"/>
              <a:t>- МАКАРОВ Олег (запасной) </a:t>
            </a:r>
            <a:br>
              <a:rPr lang="ru-RU" dirty="0"/>
            </a:br>
            <a:r>
              <a:rPr lang="ru-RU" b="1" dirty="0"/>
              <a:t>Тренер команды:</a:t>
            </a:r>
            <a:r>
              <a:rPr lang="ru-RU" dirty="0"/>
              <a:t> Ефим Жиделев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008600" cy="2880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Ефим Жиделев — президент регионального отделения Федерации керлинга, старший тренер по керлингу параолимпийской сборной России. Команда Челябинской области по керлингу создана в мае 2007 года. Воспитанники Ефима успели стать бронзовыми призерами чемпионата России и Кубка России по параолимпийскому керлингу, спортсмены команды Михаил Мокрецов и Марат Романов в сборной команде России взяли «серебро» международного открытого Кубка Норвегии по керлингу в Осло.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3573016"/>
            <a:ext cx="2050308" cy="30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82597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8466" y="3122042"/>
            <a:ext cx="401585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01008"/>
            <a:ext cx="493204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656"/>
            <a:ext cx="4608512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59632" y="3645024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Капитан российской сборной по керлингу на колясках Оксана Слесаренко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1825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Спортивное оборудование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Камень:</a:t>
            </a:r>
            <a:r>
              <a:rPr lang="ru-RU" sz="1800" dirty="0" smtClean="0"/>
              <a:t> вес камня составляет 19,96 кг.</a:t>
            </a:r>
            <a:br>
              <a:rPr lang="ru-RU" sz="1800" dirty="0" smtClean="0"/>
            </a:br>
            <a:r>
              <a:rPr lang="ru-RU" sz="1800" b="1" dirty="0" smtClean="0"/>
              <a:t>Ручка:</a:t>
            </a:r>
            <a:r>
              <a:rPr lang="ru-RU" sz="1800" dirty="0" smtClean="0"/>
              <a:t> каждый камень снабжен ручкой для броска камня. Игроки могут бросать камни руками или специальным экстендером, который можно присоединить к ручке камня для броска.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552728" cy="44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096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44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    Керлинг на колясках </vt:lpstr>
      <vt:lpstr>Керлинг на колясках впервые вошел в Паралимпийскую программу в 2006 году во время Игр в Турине. Этот вид спорта представляет собой паралимпийский вариант керлинга. Керлинг и керлинг на колясках отличаются способом перемещения игроков и камня по полю. Основным отличием является отказ от свипинга — натирания ледовой поверхности перед движущимся камнем. Можно сказать, что керлинг на колясках не уступает традиционному керлингу в физической нагрузке на спортсменов, и при этом характеризуется более сложной техникой броска.</vt:lpstr>
      <vt:lpstr>В данном виде спорта могут соревноваться мужчины и женщины с физическими нарушениями функций нижней части тела, включая травмы позвоночника, церебральный паралич, рассеянный склероз и ампутацию обеих ног.</vt:lpstr>
      <vt:lpstr>Состав сборной команды России по керлингу среди спортсменов-колясочников 2008: </vt:lpstr>
      <vt:lpstr>Ефим Жиделев — президент регионального отделения Федерации керлинга, старший тренер по керлингу параолимпийской сборной России. Команда Челябинской области по керлингу создана в мае 2007 года. Воспитанники Ефима успели стать бронзовыми призерами чемпионата России и Кубка России по параолимпийскому керлингу, спортсмены команды Михаил Мокрецов и Марат Романов в сборной команде России взяли «серебро» международного открытого Кубка Норвегии по керлингу в Осло.</vt:lpstr>
      <vt:lpstr>Презентация PowerPoint</vt:lpstr>
      <vt:lpstr>Спортивное оборудование Камень: вес камня составляет 19,96 кг. Ручка: каждый камень снабжен ручкой для броска камня. Игроки могут бросать камни руками или специальным экстендером, который можно присоединить к ручке камня для броска.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19</cp:revision>
  <dcterms:created xsi:type="dcterms:W3CDTF">2014-01-14T06:30:11Z</dcterms:created>
  <dcterms:modified xsi:type="dcterms:W3CDTF">2014-02-10T13:02:30Z</dcterms:modified>
</cp:coreProperties>
</file>